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4CD"/>
    <a:srgbClr val="FFF6D5"/>
    <a:srgbClr val="FFFA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2316" y="-78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C7B03-39D6-4EAF-A60E-F9BCDB3701C5}" type="datetimeFigureOut">
              <a:rPr lang="ru-RU" smtClean="0"/>
              <a:t>23.05.2016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33756-2415-455E-9AA9-0447190D4B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8713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C7B03-39D6-4EAF-A60E-F9BCDB3701C5}" type="datetimeFigureOut">
              <a:rPr lang="ru-RU" smtClean="0"/>
              <a:t>23.05.2016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33756-2415-455E-9AA9-0447190D4B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7327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386387" y="396701"/>
            <a:ext cx="1671638" cy="845220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71475" y="396701"/>
            <a:ext cx="4900613" cy="845220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C7B03-39D6-4EAF-A60E-F9BCDB3701C5}" type="datetimeFigureOut">
              <a:rPr lang="ru-RU" smtClean="0"/>
              <a:t>23.05.2016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33756-2415-455E-9AA9-0447190D4B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3121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C7B03-39D6-4EAF-A60E-F9BCDB3701C5}" type="datetimeFigureOut">
              <a:rPr lang="ru-RU" smtClean="0"/>
              <a:t>23.05.2016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33756-2415-455E-9AA9-0447190D4B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9925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6365524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C7B03-39D6-4EAF-A60E-F9BCDB3701C5}" type="datetimeFigureOut">
              <a:rPr lang="ru-RU" smtClean="0"/>
              <a:t>23.05.2016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33756-2415-455E-9AA9-0447190D4B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8312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71475" y="2311402"/>
            <a:ext cx="3286125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771900" y="2311402"/>
            <a:ext cx="3286125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C7B03-39D6-4EAF-A60E-F9BCDB3701C5}" type="datetimeFigureOut">
              <a:rPr lang="ru-RU" smtClean="0"/>
              <a:t>23.05.2016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33756-2415-455E-9AA9-0447190D4B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336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2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2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C7B03-39D6-4EAF-A60E-F9BCDB3701C5}" type="datetimeFigureOut">
              <a:rPr lang="ru-RU" smtClean="0"/>
              <a:t>23.05.2016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33756-2415-455E-9AA9-0447190D4B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1330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C7B03-39D6-4EAF-A60E-F9BCDB3701C5}" type="datetimeFigureOut">
              <a:rPr lang="ru-RU" smtClean="0"/>
              <a:t>23.05.2016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33756-2415-455E-9AA9-0447190D4B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759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C7B03-39D6-4EAF-A60E-F9BCDB3701C5}" type="datetimeFigureOut">
              <a:rPr lang="ru-RU" smtClean="0"/>
              <a:t>23.05.2016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33756-2415-455E-9AA9-0447190D4B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4643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8" y="394408"/>
            <a:ext cx="3833812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2072924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C7B03-39D6-4EAF-A60E-F9BCDB3701C5}" type="datetimeFigureOut">
              <a:rPr lang="ru-RU" smtClean="0"/>
              <a:t>23.05.2016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33756-2415-455E-9AA9-0447190D4B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7768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C7B03-39D6-4EAF-A60E-F9BCDB3701C5}" type="datetimeFigureOut">
              <a:rPr lang="ru-RU" smtClean="0"/>
              <a:t>23.05.2016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33756-2415-455E-9AA9-0447190D4B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1632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9181397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1C7B03-39D6-4EAF-A60E-F9BCDB3701C5}" type="datetimeFigureOut">
              <a:rPr lang="ru-RU" smtClean="0"/>
              <a:t>23.05.2016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9181397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9181397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433756-2415-455E-9AA9-0447190D4B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0957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604"/>
          <a:stretch/>
        </p:blipFill>
        <p:spPr>
          <a:xfrm>
            <a:off x="0" y="0"/>
            <a:ext cx="6858000" cy="826113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8261131"/>
            <a:ext cx="6858000" cy="1644869"/>
          </a:xfrm>
          <a:prstGeom prst="rect">
            <a:avLst/>
          </a:prstGeom>
          <a:solidFill>
            <a:srgbClr val="FF0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FFC000"/>
                </a:solidFill>
              </a:ln>
              <a:solidFill>
                <a:srgbClr val="FFC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8606510"/>
            <a:ext cx="6858000" cy="1077218"/>
          </a:xfrm>
          <a:prstGeom prst="rect">
            <a:avLst/>
          </a:prstGeom>
          <a:solidFill>
            <a:schemeClr val="bg1">
              <a:alpha val="0"/>
            </a:schemeClr>
          </a:solidFill>
          <a:effectLst>
            <a:glow>
              <a:schemeClr val="accent1">
                <a:satMod val="175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C000"/>
                </a:solidFill>
                <a:effectLst>
                  <a:glow rad="177800">
                    <a:schemeClr val="tx1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ДЛЯ ПОСТУПЛЕНИЯ</a:t>
            </a:r>
          </a:p>
          <a:p>
            <a:pPr algn="ctr"/>
            <a:r>
              <a:rPr lang="ru-RU" sz="1600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C000"/>
                </a:solidFill>
                <a:effectLst>
                  <a:glow rad="177800">
                    <a:schemeClr val="tx1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ВОЕННУЮ СЛУЖБУ ПО КОНТРАКТУ ОБРАЩАТЬСЯ:</a:t>
            </a:r>
          </a:p>
          <a:p>
            <a:pPr algn="ctr"/>
            <a:r>
              <a:rPr lang="ru-RU" sz="1600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C000"/>
                </a:solidFill>
                <a:effectLst>
                  <a:glow rad="177800">
                    <a:schemeClr val="tx1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390046, г. Рязань, ул. Фрунзе, д. 27</a:t>
            </a:r>
          </a:p>
          <a:p>
            <a:pPr algn="ctr"/>
            <a:r>
              <a:rPr lang="ru-RU" sz="1600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C000"/>
                </a:solidFill>
                <a:effectLst>
                  <a:glow rad="177800">
                    <a:schemeClr val="tx1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Тел. 8 (4912) 25 - 36 - 29 </a:t>
            </a:r>
            <a:r>
              <a:rPr lang="en-US" sz="1600" dirty="0" err="1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C000"/>
                </a:solidFill>
                <a:effectLst>
                  <a:glow rad="177800">
                    <a:schemeClr val="tx1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povsk</a:t>
            </a:r>
            <a:r>
              <a:rPr lang="ru-RU" sz="1600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C000"/>
                </a:solidFill>
                <a:effectLst>
                  <a:glow rad="177800">
                    <a:schemeClr val="tx1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C000"/>
                </a:solidFill>
                <a:effectLst>
                  <a:glow rad="177800">
                    <a:schemeClr val="tx1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600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C000"/>
                </a:solidFill>
                <a:effectLst>
                  <a:glow rad="177800">
                    <a:schemeClr val="tx1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C000"/>
                </a:solidFill>
                <a:effectLst>
                  <a:glow rad="177800">
                    <a:schemeClr val="tx1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ryazan@yandex.ru </a:t>
            </a:r>
            <a:r>
              <a:rPr lang="ru-RU" sz="1600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C000"/>
                </a:solidFill>
                <a:effectLst>
                  <a:glow rad="177800">
                    <a:schemeClr val="tx1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1600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C000"/>
                </a:solidFill>
                <a:effectLst>
                  <a:glow rad="177800">
                    <a:schemeClr val="tx1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vk.com/</a:t>
            </a:r>
            <a:r>
              <a:rPr lang="en-US" sz="1600" dirty="0" err="1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C000"/>
                </a:solidFill>
                <a:effectLst>
                  <a:glow rad="177800">
                    <a:schemeClr val="tx1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povsk_rzn</a:t>
            </a:r>
            <a:endParaRPr lang="ru-RU" sz="1600" dirty="0">
              <a:ln w="18415" cmpd="sng">
                <a:solidFill>
                  <a:srgbClr val="FFFF00"/>
                </a:solidFill>
                <a:prstDash val="solid"/>
              </a:ln>
              <a:solidFill>
                <a:srgbClr val="FFC000"/>
              </a:solidFill>
              <a:effectLst>
                <a:glow rad="177800">
                  <a:schemeClr val="tx1"/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797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8121353"/>
            <a:ext cx="6858000" cy="1784647"/>
          </a:xfrm>
          <a:prstGeom prst="rect">
            <a:avLst/>
          </a:prstGeom>
          <a:solidFill>
            <a:srgbClr val="FF0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FFC000"/>
                </a:solidFill>
              </a:ln>
              <a:solidFill>
                <a:srgbClr val="FFC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8606510"/>
            <a:ext cx="6858000" cy="1077218"/>
          </a:xfrm>
          <a:prstGeom prst="rect">
            <a:avLst/>
          </a:prstGeom>
          <a:solidFill>
            <a:schemeClr val="bg1">
              <a:alpha val="0"/>
            </a:schemeClr>
          </a:solidFill>
          <a:effectLst>
            <a:glow>
              <a:schemeClr val="accent1">
                <a:satMod val="175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C000"/>
                </a:solidFill>
                <a:effectLst>
                  <a:glow rad="177800">
                    <a:schemeClr val="tx1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ДЛЯ ПОСТУПЛЕНИЯ</a:t>
            </a:r>
          </a:p>
          <a:p>
            <a:pPr algn="ctr"/>
            <a:r>
              <a:rPr lang="ru-RU" sz="1600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C000"/>
                </a:solidFill>
                <a:effectLst>
                  <a:glow rad="177800">
                    <a:schemeClr val="tx1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ВОЕННУЮ СЛУЖБУ ПО КОНТРАКТУ ОБРАЩАТЬСЯ:</a:t>
            </a:r>
          </a:p>
          <a:p>
            <a:pPr algn="ctr"/>
            <a:r>
              <a:rPr lang="ru-RU" sz="1600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C000"/>
                </a:solidFill>
                <a:effectLst>
                  <a:glow rad="177800">
                    <a:schemeClr val="tx1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390046, г. Рязань, ул. Фрунзе, д. 27</a:t>
            </a:r>
          </a:p>
          <a:p>
            <a:pPr algn="ctr"/>
            <a:r>
              <a:rPr lang="ru-RU" sz="1600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C000"/>
                </a:solidFill>
                <a:effectLst>
                  <a:glow rad="177800">
                    <a:schemeClr val="tx1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Тел. 8 (4912) 25 - 36 - 29 </a:t>
            </a:r>
            <a:r>
              <a:rPr lang="en-US" sz="1600" dirty="0" err="1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C000"/>
                </a:solidFill>
                <a:effectLst>
                  <a:glow rad="177800">
                    <a:schemeClr val="tx1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povsk</a:t>
            </a:r>
            <a:r>
              <a:rPr lang="ru-RU" sz="1600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C000"/>
                </a:solidFill>
                <a:effectLst>
                  <a:glow rad="177800">
                    <a:schemeClr val="tx1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C000"/>
                </a:solidFill>
                <a:effectLst>
                  <a:glow rad="177800">
                    <a:schemeClr val="tx1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600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C000"/>
                </a:solidFill>
                <a:effectLst>
                  <a:glow rad="177800">
                    <a:schemeClr val="tx1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C000"/>
                </a:solidFill>
                <a:effectLst>
                  <a:glow rad="177800">
                    <a:schemeClr val="tx1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ryazan@yandex.ru </a:t>
            </a:r>
            <a:r>
              <a:rPr lang="ru-RU" sz="1600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C000"/>
                </a:solidFill>
                <a:effectLst>
                  <a:glow rad="177800">
                    <a:schemeClr val="tx1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1600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C000"/>
                </a:solidFill>
                <a:effectLst>
                  <a:glow rad="177800">
                    <a:schemeClr val="tx1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vk.com/</a:t>
            </a:r>
            <a:r>
              <a:rPr lang="en-US" sz="1600" dirty="0" err="1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C000"/>
                </a:solidFill>
                <a:effectLst>
                  <a:glow rad="177800">
                    <a:schemeClr val="tx1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povsk_rzn</a:t>
            </a:r>
            <a:endParaRPr lang="ru-RU" sz="1600" dirty="0">
              <a:ln w="18415" cmpd="sng">
                <a:solidFill>
                  <a:srgbClr val="FFFF00"/>
                </a:solidFill>
                <a:prstDash val="solid"/>
              </a:ln>
              <a:solidFill>
                <a:srgbClr val="FFC000"/>
              </a:solidFill>
              <a:effectLst>
                <a:glow rad="177800">
                  <a:schemeClr val="tx1"/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309"/>
          <a:stretch/>
        </p:blipFill>
        <p:spPr>
          <a:xfrm>
            <a:off x="0" y="-20538"/>
            <a:ext cx="6858000" cy="814189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996952" y="4952999"/>
            <a:ext cx="3456384" cy="2880321"/>
          </a:xfrm>
          <a:prstGeom prst="rect">
            <a:avLst/>
          </a:prstGeom>
          <a:solidFill>
            <a:srgbClr val="FFF6D5"/>
          </a:solidFill>
          <a:ln>
            <a:solidFill>
              <a:srgbClr val="FFF4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014836" y="4996248"/>
            <a:ext cx="3456384" cy="2862322"/>
          </a:xfrm>
          <a:prstGeom prst="rect">
            <a:avLst/>
          </a:prstGeom>
          <a:solidFill>
            <a:schemeClr val="bg1">
              <a:alpha val="0"/>
            </a:schemeClr>
          </a:solidFill>
          <a:effectLst>
            <a:glow>
              <a:schemeClr val="accent1">
                <a:satMod val="175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dirty="0" smtClean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effectLst/>
                <a:latin typeface="Times New Roman" pitchFamily="18" charset="0"/>
                <a:cs typeface="Times New Roman" pitchFamily="18" charset="0"/>
              </a:rPr>
              <a:t>ДЛЯ ПОСТУПЛЕНИЯ</a:t>
            </a:r>
          </a:p>
          <a:p>
            <a:pPr algn="ctr"/>
            <a:r>
              <a:rPr lang="ru-RU" sz="2000" dirty="0" smtClean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effectLst/>
                <a:latin typeface="Times New Roman" pitchFamily="18" charset="0"/>
                <a:cs typeface="Times New Roman" pitchFamily="18" charset="0"/>
              </a:rPr>
              <a:t>НА ВОЕННУЮ СЛУЖБУ ПО КОНТРАКТУ ОБРАЩАТЬСЯ:</a:t>
            </a:r>
          </a:p>
          <a:p>
            <a:pPr algn="ctr"/>
            <a:r>
              <a:rPr lang="ru-RU" sz="2000" dirty="0" smtClean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effectLst/>
                <a:latin typeface="Times New Roman" pitchFamily="18" charset="0"/>
                <a:cs typeface="Times New Roman" pitchFamily="18" charset="0"/>
              </a:rPr>
              <a:t>390046, г. Рязань, ул. Фрунзе, д. 27</a:t>
            </a:r>
          </a:p>
          <a:p>
            <a:pPr algn="ctr"/>
            <a:r>
              <a:rPr lang="ru-RU" sz="2000" dirty="0" smtClean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effectLst/>
                <a:latin typeface="Times New Roman" pitchFamily="18" charset="0"/>
                <a:cs typeface="Times New Roman" pitchFamily="18" charset="0"/>
              </a:rPr>
              <a:t>Тел. 8 (4912) </a:t>
            </a:r>
            <a:r>
              <a:rPr lang="ru-RU" sz="2000" dirty="0" smtClean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effectLst/>
                <a:latin typeface="Times New Roman" pitchFamily="18" charset="0"/>
                <a:cs typeface="Times New Roman" pitchFamily="18" charset="0"/>
              </a:rPr>
              <a:t>25-36-29 </a:t>
            </a:r>
          </a:p>
          <a:p>
            <a:pPr algn="ctr"/>
            <a:r>
              <a:rPr lang="en-US" sz="2000" dirty="0" err="1" smtClean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effectLst/>
                <a:latin typeface="Times New Roman" pitchFamily="18" charset="0"/>
                <a:cs typeface="Times New Roman" pitchFamily="18" charset="0"/>
              </a:rPr>
              <a:t>povsk</a:t>
            </a:r>
            <a:r>
              <a:rPr lang="ru-RU" sz="2000" dirty="0" smtClean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000" dirty="0" smtClean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effectLst/>
                <a:latin typeface="Times New Roman" pitchFamily="18" charset="0"/>
                <a:cs typeface="Times New Roman" pitchFamily="18" charset="0"/>
              </a:rPr>
              <a:t>ryazan@yandex.ru </a:t>
            </a:r>
            <a:r>
              <a:rPr lang="ru-RU" sz="2000" dirty="0" smtClean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effectLst/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2000" dirty="0" smtClean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effectLst/>
                <a:latin typeface="Times New Roman" pitchFamily="18" charset="0"/>
                <a:cs typeface="Times New Roman" pitchFamily="18" charset="0"/>
              </a:rPr>
              <a:t>vk.com/</a:t>
            </a:r>
            <a:r>
              <a:rPr lang="en-US" sz="2000" dirty="0" err="1" smtClean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effectLst/>
                <a:latin typeface="Times New Roman" pitchFamily="18" charset="0"/>
                <a:cs typeface="Times New Roman" pitchFamily="18" charset="0"/>
              </a:rPr>
              <a:t>povsk_rzn</a:t>
            </a:r>
            <a:endParaRPr lang="ru-RU" sz="2000" dirty="0">
              <a:ln w="18415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7756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110</Words>
  <Application>Microsoft Office PowerPoint</Application>
  <PresentationFormat>Лист A4 (210x297 мм)</PresentationFormat>
  <Paragraphs>13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Company>Kraftway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СЕЛЕЗНЕВ</dc:creator>
  <cp:lastModifiedBy>СЕЛЕЗНЕВ</cp:lastModifiedBy>
  <cp:revision>3</cp:revision>
  <dcterms:created xsi:type="dcterms:W3CDTF">2016-05-23T06:47:00Z</dcterms:created>
  <dcterms:modified xsi:type="dcterms:W3CDTF">2016-05-23T07:04:02Z</dcterms:modified>
</cp:coreProperties>
</file>