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7" r:id="rId3"/>
    <p:sldId id="259" r:id="rId4"/>
    <p:sldId id="258" r:id="rId5"/>
  </p:sldIdLst>
  <p:sldSz cx="4321175" cy="4321175"/>
  <p:notesSz cx="6858000" cy="9144000"/>
  <p:defaultTextStyle>
    <a:defPPr>
      <a:defRPr lang="ru-RU"/>
    </a:defPPr>
    <a:lvl1pPr marL="0" algn="l" defTabSz="43891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219456" algn="l" defTabSz="43891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438912" algn="l" defTabSz="43891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658368" algn="l" defTabSz="43891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877824" algn="l" defTabSz="43891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097280" algn="l" defTabSz="43891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1316736" algn="l" defTabSz="43891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1536192" algn="l" defTabSz="43891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1755648" algn="l" defTabSz="438912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1818" y="48"/>
      </p:cViewPr>
      <p:guideLst>
        <p:guide orient="horz" pos="1361"/>
        <p:guide pos="136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6" y="0"/>
            <a:ext cx="4321175" cy="2880783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162" y="2448669"/>
            <a:ext cx="3024823" cy="1104300"/>
          </a:xfrm>
        </p:spPr>
        <p:txBody>
          <a:bodyPr>
            <a:normAutofit/>
          </a:bodyPr>
          <a:lstStyle>
            <a:lvl1pPr marL="0" indent="0" algn="ctr">
              <a:buNone/>
              <a:defRPr sz="900" baseline="0">
                <a:solidFill>
                  <a:schemeClr val="tx2"/>
                </a:solidFill>
              </a:defRPr>
            </a:lvl1pPr>
            <a:lvl2pPr marL="2468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937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406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8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3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4813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728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9751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4094" y="1265159"/>
            <a:ext cx="3672999" cy="926252"/>
          </a:xfrm>
        </p:spPr>
        <p:txBody>
          <a:bodyPr/>
          <a:lstStyle>
            <a:lvl1pPr algn="ctr">
              <a:defRPr sz="17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32852" y="173050"/>
            <a:ext cx="972264" cy="368700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6059" y="173050"/>
            <a:ext cx="2844774" cy="368700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79" y="173049"/>
            <a:ext cx="3745018" cy="72019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88079" y="1008274"/>
            <a:ext cx="3745018" cy="259270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85" y="3126855"/>
            <a:ext cx="3726263" cy="858233"/>
          </a:xfrm>
        </p:spPr>
        <p:txBody>
          <a:bodyPr anchor="t"/>
          <a:lstStyle>
            <a:lvl1pPr algn="l">
              <a:defRPr sz="1700" b="0" i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85" y="2181594"/>
            <a:ext cx="3726263" cy="945257"/>
          </a:xfrm>
        </p:spPr>
        <p:txBody>
          <a:bodyPr anchor="b">
            <a:normAutofit/>
          </a:bodyPr>
          <a:lstStyle>
            <a:lvl1pPr marL="0" indent="0">
              <a:buNone/>
              <a:defRPr sz="900" baseline="0">
                <a:solidFill>
                  <a:schemeClr val="tx2"/>
                </a:solidFill>
              </a:defRPr>
            </a:lvl1pPr>
            <a:lvl2pPr marL="246888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2pPr>
            <a:lvl3pPr marL="49377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3pPr>
            <a:lvl4pPr marL="74066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4pPr>
            <a:lvl5pPr marL="987552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5pPr>
            <a:lvl6pPr marL="1234440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6pPr>
            <a:lvl7pPr marL="1481328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7pPr>
            <a:lvl8pPr marL="172821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8pPr>
            <a:lvl9pPr marL="1975104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288078" y="1008274"/>
            <a:ext cx="1764480" cy="2592705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2268617" y="1008274"/>
            <a:ext cx="1764480" cy="2592705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79" y="173049"/>
            <a:ext cx="3745018" cy="72019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2268617" y="1392378"/>
            <a:ext cx="1764480" cy="2208601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288078" y="1392378"/>
            <a:ext cx="1764480" cy="2208601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79" y="173049"/>
            <a:ext cx="3745018" cy="720196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78" y="1008274"/>
            <a:ext cx="1764480" cy="362098"/>
          </a:xfrm>
        </p:spPr>
        <p:txBody>
          <a:bodyPr anchor="b">
            <a:normAutofit/>
          </a:bodyPr>
          <a:lstStyle>
            <a:lvl1pPr marL="0" indent="0">
              <a:buNone/>
              <a:defRPr sz="900" b="0" i="0" baseline="0">
                <a:solidFill>
                  <a:schemeClr val="tx2"/>
                </a:solidFill>
              </a:defRPr>
            </a:lvl1pPr>
            <a:lvl2pPr marL="246888" indent="0">
              <a:buNone/>
              <a:defRPr sz="1100" b="1"/>
            </a:lvl2pPr>
            <a:lvl3pPr marL="493776" indent="0">
              <a:buNone/>
              <a:defRPr sz="1000" b="1"/>
            </a:lvl3pPr>
            <a:lvl4pPr marL="740664" indent="0">
              <a:buNone/>
              <a:defRPr sz="900" b="1"/>
            </a:lvl4pPr>
            <a:lvl5pPr marL="987552" indent="0">
              <a:buNone/>
              <a:defRPr sz="900" b="1"/>
            </a:lvl5pPr>
            <a:lvl6pPr marL="1234440" indent="0">
              <a:buNone/>
              <a:defRPr sz="900" b="1"/>
            </a:lvl6pPr>
            <a:lvl7pPr marL="1481328" indent="0">
              <a:buNone/>
              <a:defRPr sz="900" b="1"/>
            </a:lvl7pPr>
            <a:lvl8pPr marL="1728216" indent="0">
              <a:buNone/>
              <a:defRPr sz="900" b="1"/>
            </a:lvl8pPr>
            <a:lvl9pPr marL="1975104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68617" y="1008274"/>
            <a:ext cx="1764480" cy="362098"/>
          </a:xfrm>
        </p:spPr>
        <p:txBody>
          <a:bodyPr anchor="b">
            <a:normAutofit/>
          </a:bodyPr>
          <a:lstStyle>
            <a:lvl1pPr marL="0" indent="0">
              <a:buNone/>
              <a:defRPr sz="900" b="0" i="0" baseline="0">
                <a:solidFill>
                  <a:schemeClr val="tx2"/>
                </a:solidFill>
              </a:defRPr>
            </a:lvl1pPr>
            <a:lvl2pPr marL="246888" indent="0">
              <a:buNone/>
              <a:defRPr sz="1100" b="1"/>
            </a:lvl2pPr>
            <a:lvl3pPr marL="493776" indent="0">
              <a:buNone/>
              <a:defRPr sz="1000" b="1"/>
            </a:lvl3pPr>
            <a:lvl4pPr marL="740664" indent="0">
              <a:buNone/>
              <a:defRPr sz="900" b="1"/>
            </a:lvl4pPr>
            <a:lvl5pPr marL="987552" indent="0">
              <a:buNone/>
              <a:defRPr sz="900" b="1"/>
            </a:lvl5pPr>
            <a:lvl6pPr marL="1234440" indent="0">
              <a:buNone/>
              <a:defRPr sz="900" b="1"/>
            </a:lvl6pPr>
            <a:lvl7pPr marL="1481328" indent="0">
              <a:buNone/>
              <a:defRPr sz="900" b="1"/>
            </a:lvl7pPr>
            <a:lvl8pPr marL="1728216" indent="0">
              <a:buNone/>
              <a:defRPr sz="900" b="1"/>
            </a:lvl8pPr>
            <a:lvl9pPr marL="1975104" indent="0">
              <a:buNone/>
              <a:defRPr sz="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79" y="173049"/>
            <a:ext cx="3745018" cy="720196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872515" y="912248"/>
            <a:ext cx="2196597" cy="268873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19" y="912248"/>
            <a:ext cx="1404382" cy="691388"/>
          </a:xfrm>
        </p:spPr>
        <p:txBody>
          <a:bodyPr anchor="b"/>
          <a:lstStyle>
            <a:lvl1pPr algn="l">
              <a:defRPr sz="10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9519" y="1605409"/>
            <a:ext cx="1404382" cy="1995572"/>
          </a:xfrm>
        </p:spPr>
        <p:txBody>
          <a:bodyPr tIns="4938">
            <a:normAutofit/>
          </a:bodyPr>
          <a:lstStyle>
            <a:lvl1pPr marL="0" indent="0">
              <a:buNone/>
              <a:defRPr sz="800"/>
            </a:lvl1pPr>
            <a:lvl2pPr marL="246888" indent="0">
              <a:buNone/>
              <a:defRPr sz="600"/>
            </a:lvl2pPr>
            <a:lvl3pPr marL="493776" indent="0">
              <a:buNone/>
              <a:defRPr sz="500"/>
            </a:lvl3pPr>
            <a:lvl4pPr marL="740664" indent="0">
              <a:buNone/>
              <a:defRPr sz="500"/>
            </a:lvl4pPr>
            <a:lvl5pPr marL="987552" indent="0">
              <a:buNone/>
              <a:defRPr sz="500"/>
            </a:lvl5pPr>
            <a:lvl6pPr marL="1234440" indent="0">
              <a:buNone/>
              <a:defRPr sz="500"/>
            </a:lvl6pPr>
            <a:lvl7pPr marL="1481328" indent="0">
              <a:buNone/>
              <a:defRPr sz="500"/>
            </a:lvl7pPr>
            <a:lvl8pPr marL="1728216" indent="0">
              <a:buNone/>
              <a:defRPr sz="500"/>
            </a:lvl8pPr>
            <a:lvl9pPr marL="1975104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" y="0"/>
            <a:ext cx="4321175" cy="43211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8078" y="912248"/>
            <a:ext cx="1404382" cy="691388"/>
          </a:xfrm>
        </p:spPr>
        <p:txBody>
          <a:bodyPr anchor="b"/>
          <a:lstStyle>
            <a:lvl1pPr algn="l">
              <a:defRPr sz="10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00925" y="912248"/>
            <a:ext cx="1616119" cy="2189395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1100" baseline="0">
                <a:solidFill>
                  <a:schemeClr val="tx1">
                    <a:lumMod val="65000"/>
                  </a:schemeClr>
                </a:solidFill>
              </a:defRPr>
            </a:lvl1pPr>
            <a:lvl2pPr marL="246888" indent="0">
              <a:buNone/>
              <a:defRPr sz="1500"/>
            </a:lvl2pPr>
            <a:lvl3pPr marL="493776" indent="0">
              <a:buNone/>
              <a:defRPr sz="1300"/>
            </a:lvl3pPr>
            <a:lvl4pPr marL="740664" indent="0">
              <a:buNone/>
              <a:defRPr sz="1100"/>
            </a:lvl4pPr>
            <a:lvl5pPr marL="987552" indent="0">
              <a:buNone/>
              <a:defRPr sz="1100"/>
            </a:lvl5pPr>
            <a:lvl6pPr marL="1234440" indent="0">
              <a:buNone/>
              <a:defRPr sz="1100"/>
            </a:lvl6pPr>
            <a:lvl7pPr marL="1481328" indent="0">
              <a:buNone/>
              <a:defRPr sz="1100"/>
            </a:lvl7pPr>
            <a:lvl8pPr marL="1728216" indent="0">
              <a:buNone/>
              <a:defRPr sz="1100"/>
            </a:lvl8pPr>
            <a:lvl9pPr marL="1975104" indent="0">
              <a:buNone/>
              <a:defRPr sz="11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8078" y="1605410"/>
            <a:ext cx="1404382" cy="1515441"/>
          </a:xfrm>
        </p:spPr>
        <p:txBody>
          <a:bodyPr tIns="4938">
            <a:normAutofit/>
          </a:bodyPr>
          <a:lstStyle>
            <a:lvl1pPr marL="0" indent="0">
              <a:buNone/>
              <a:defRPr sz="800"/>
            </a:lvl1pPr>
            <a:lvl2pPr marL="246888" indent="0">
              <a:buNone/>
              <a:defRPr sz="600"/>
            </a:lvl2pPr>
            <a:lvl3pPr marL="493776" indent="0">
              <a:buNone/>
              <a:defRPr sz="500"/>
            </a:lvl3pPr>
            <a:lvl4pPr marL="740664" indent="0">
              <a:buNone/>
              <a:defRPr sz="500"/>
            </a:lvl4pPr>
            <a:lvl5pPr marL="987552" indent="0">
              <a:buNone/>
              <a:defRPr sz="500"/>
            </a:lvl5pPr>
            <a:lvl6pPr marL="1234440" indent="0">
              <a:buNone/>
              <a:defRPr sz="500"/>
            </a:lvl6pPr>
            <a:lvl7pPr marL="1481328" indent="0">
              <a:buNone/>
              <a:defRPr sz="500"/>
            </a:lvl7pPr>
            <a:lvl8pPr marL="1728216" indent="0">
              <a:buNone/>
              <a:defRPr sz="500"/>
            </a:lvl8pPr>
            <a:lvl9pPr marL="1975104" indent="0">
              <a:buNone/>
              <a:defRPr sz="5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" y="0"/>
            <a:ext cx="4321175" cy="4321175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8079" y="173049"/>
            <a:ext cx="3745018" cy="720196"/>
          </a:xfrm>
          <a:prstGeom prst="rect">
            <a:avLst/>
          </a:prstGeom>
        </p:spPr>
        <p:txBody>
          <a:bodyPr vert="horz" lIns="49378" tIns="24689" rIns="49378" bIns="24689" rtlCol="0" anchor="b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8079" y="1008276"/>
            <a:ext cx="3745018" cy="2851776"/>
          </a:xfrm>
          <a:prstGeom prst="rect">
            <a:avLst/>
          </a:prstGeom>
        </p:spPr>
        <p:txBody>
          <a:bodyPr vert="horz" lIns="49378" tIns="24689" rIns="49378" bIns="2468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00734" y="4005092"/>
            <a:ext cx="720196" cy="230063"/>
          </a:xfrm>
          <a:prstGeom prst="rect">
            <a:avLst/>
          </a:prstGeom>
        </p:spPr>
        <p:txBody>
          <a:bodyPr vert="horz" lIns="49378" tIns="24689" rIns="49378" bIns="24689" rtlCol="0" anchor="ctr"/>
          <a:lstStyle>
            <a:lvl1pPr algn="r">
              <a:defRPr sz="500" strike="noStrike" spc="32" baseline="0">
                <a:solidFill>
                  <a:schemeClr val="tx1"/>
                </a:solidFill>
              </a:defRPr>
            </a:lvl1pPr>
          </a:lstStyle>
          <a:p>
            <a:fld id="{97207712-21CB-4776-BC90-2E5B1751E14D}" type="datetimeFigureOut">
              <a:rPr lang="ru-RU" smtClean="0"/>
              <a:t>09.02.2016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8078" y="4005092"/>
            <a:ext cx="1368372" cy="230063"/>
          </a:xfrm>
          <a:prstGeom prst="rect">
            <a:avLst/>
          </a:prstGeom>
        </p:spPr>
        <p:txBody>
          <a:bodyPr vert="horz" lIns="49378" tIns="24689" rIns="49378" bIns="24689" rtlCol="0" anchor="ctr"/>
          <a:lstStyle>
            <a:lvl1pPr algn="l">
              <a:defRPr sz="500" cap="all" spc="32" baseline="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64976" y="4005092"/>
            <a:ext cx="468127" cy="230063"/>
          </a:xfrm>
          <a:prstGeom prst="rect">
            <a:avLst/>
          </a:prstGeom>
        </p:spPr>
        <p:txBody>
          <a:bodyPr vert="horz" lIns="49378" tIns="24689" rIns="49378" bIns="24689" rtlCol="0" anchor="ctr"/>
          <a:lstStyle>
            <a:lvl1pPr algn="r">
              <a:defRPr sz="600" baseline="0">
                <a:solidFill>
                  <a:schemeClr val="tx1"/>
                </a:solidFill>
              </a:defRPr>
            </a:lvl1pPr>
          </a:lstStyle>
          <a:p>
            <a:fld id="{91473044-DE71-4DCB-80A5-B5E7344AC3B5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93776" rtl="0" eaLnBrk="1" latinLnBrk="0" hangingPunct="1">
        <a:spcBef>
          <a:spcPct val="0"/>
        </a:spcBef>
        <a:buNone/>
        <a:defRPr sz="1600" kern="1200" cap="all" spc="27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85166" indent="-185166" algn="l" defTabSz="493776" rtl="0" eaLnBrk="1" latinLnBrk="0" hangingPunct="1">
        <a:lnSpc>
          <a:spcPct val="100000"/>
        </a:lnSpc>
        <a:spcBef>
          <a:spcPct val="20000"/>
        </a:spcBef>
        <a:spcAft>
          <a:spcPts val="324"/>
        </a:spcAft>
        <a:buClr>
          <a:schemeClr val="tx2"/>
        </a:buClr>
        <a:buFont typeface="Arial" pitchFamily="34" charset="0"/>
        <a:buChar char="•"/>
        <a:defRPr sz="900" kern="1200" spc="16" baseline="0">
          <a:solidFill>
            <a:schemeClr val="tx1"/>
          </a:solidFill>
          <a:latin typeface="+mn-lt"/>
          <a:ea typeface="+mn-ea"/>
          <a:cs typeface="+mn-cs"/>
        </a:defRPr>
      </a:lvl1pPr>
      <a:lvl2pPr marL="401193" indent="-154305" algn="l" defTabSz="493776" rtl="0" eaLnBrk="1" latinLnBrk="0" hangingPunct="1">
        <a:lnSpc>
          <a:spcPct val="100000"/>
        </a:lnSpc>
        <a:spcBef>
          <a:spcPct val="20000"/>
        </a:spcBef>
        <a:spcAft>
          <a:spcPts val="324"/>
        </a:spcAft>
        <a:buClr>
          <a:schemeClr val="tx2"/>
        </a:buClr>
        <a:buFont typeface="Arial" pitchFamily="34" charset="0"/>
        <a:buChar char="•"/>
        <a:defRPr sz="900" kern="1200" spc="16" baseline="0">
          <a:solidFill>
            <a:schemeClr val="tx1"/>
          </a:solidFill>
          <a:latin typeface="+mn-lt"/>
          <a:ea typeface="+mn-ea"/>
          <a:cs typeface="+mn-cs"/>
        </a:defRPr>
      </a:lvl2pPr>
      <a:lvl3pPr marL="617220" indent="-123444" algn="l" defTabSz="493776" rtl="0" eaLnBrk="1" latinLnBrk="0" hangingPunct="1">
        <a:lnSpc>
          <a:spcPct val="100000"/>
        </a:lnSpc>
        <a:spcBef>
          <a:spcPct val="20000"/>
        </a:spcBef>
        <a:spcAft>
          <a:spcPts val="324"/>
        </a:spcAft>
        <a:buClr>
          <a:schemeClr val="tx2"/>
        </a:buClr>
        <a:buFont typeface="Arial" pitchFamily="34" charset="0"/>
        <a:buChar char="•"/>
        <a:defRPr sz="900" kern="1200" spc="16" baseline="0">
          <a:solidFill>
            <a:schemeClr val="tx1"/>
          </a:solidFill>
          <a:latin typeface="+mn-lt"/>
          <a:ea typeface="+mn-ea"/>
          <a:cs typeface="+mn-cs"/>
        </a:defRPr>
      </a:lvl3pPr>
      <a:lvl4pPr marL="864108" indent="-123444" algn="l" defTabSz="493776" rtl="0" eaLnBrk="1" latinLnBrk="0" hangingPunct="1">
        <a:lnSpc>
          <a:spcPct val="100000"/>
        </a:lnSpc>
        <a:spcBef>
          <a:spcPct val="20000"/>
        </a:spcBef>
        <a:spcAft>
          <a:spcPts val="324"/>
        </a:spcAft>
        <a:buClr>
          <a:schemeClr val="tx2"/>
        </a:buClr>
        <a:buFont typeface="Arial" pitchFamily="34" charset="0"/>
        <a:buChar char="•"/>
        <a:defRPr sz="900" kern="1200" spc="16" baseline="0">
          <a:solidFill>
            <a:schemeClr val="tx1"/>
          </a:solidFill>
          <a:latin typeface="+mn-lt"/>
          <a:ea typeface="+mn-ea"/>
          <a:cs typeface="+mn-cs"/>
        </a:defRPr>
      </a:lvl4pPr>
      <a:lvl5pPr marL="1110996" indent="-123444" algn="l" defTabSz="493776" rtl="0" eaLnBrk="1" latinLnBrk="0" hangingPunct="1">
        <a:lnSpc>
          <a:spcPct val="100000"/>
        </a:lnSpc>
        <a:spcBef>
          <a:spcPct val="20000"/>
        </a:spcBef>
        <a:spcAft>
          <a:spcPts val="324"/>
        </a:spcAft>
        <a:buClr>
          <a:schemeClr val="tx2"/>
        </a:buClr>
        <a:buFont typeface="Arial" pitchFamily="34" charset="0"/>
        <a:buChar char="•"/>
        <a:defRPr sz="900" kern="1200" spc="16" baseline="0">
          <a:solidFill>
            <a:schemeClr val="tx1"/>
          </a:solidFill>
          <a:latin typeface="+mn-lt"/>
          <a:ea typeface="+mn-ea"/>
          <a:cs typeface="+mn-cs"/>
        </a:defRPr>
      </a:lvl5pPr>
      <a:lvl6pPr marL="1357884" indent="-123444" algn="l" defTabSz="493776" rtl="0" eaLnBrk="1" latinLnBrk="0" hangingPunct="1">
        <a:lnSpc>
          <a:spcPct val="100000"/>
        </a:lnSpc>
        <a:spcBef>
          <a:spcPct val="20000"/>
        </a:spcBef>
        <a:spcAft>
          <a:spcPts val="324"/>
        </a:spcAft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604772" indent="-123444" algn="l" defTabSz="493776" rtl="0" eaLnBrk="1" latinLnBrk="0" hangingPunct="1">
        <a:lnSpc>
          <a:spcPct val="100000"/>
        </a:lnSpc>
        <a:spcBef>
          <a:spcPct val="20000"/>
        </a:spcBef>
        <a:spcAft>
          <a:spcPts val="324"/>
        </a:spcAft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851660" indent="-123444" algn="l" defTabSz="493776" rtl="0" eaLnBrk="1" latinLnBrk="0" hangingPunct="1">
        <a:lnSpc>
          <a:spcPct val="100000"/>
        </a:lnSpc>
        <a:spcBef>
          <a:spcPct val="20000"/>
        </a:spcBef>
        <a:spcAft>
          <a:spcPts val="324"/>
        </a:spcAft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2098548" indent="-123444" algn="l" defTabSz="493776" rtl="0" eaLnBrk="1" latinLnBrk="0" hangingPunct="1">
        <a:lnSpc>
          <a:spcPct val="100000"/>
        </a:lnSpc>
        <a:spcBef>
          <a:spcPct val="20000"/>
        </a:spcBef>
        <a:spcAft>
          <a:spcPts val="324"/>
        </a:spcAft>
        <a:buClr>
          <a:schemeClr val="tx2"/>
        </a:buClr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937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" algn="l" defTabSz="4937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2pPr>
      <a:lvl3pPr marL="493776" algn="l" defTabSz="4937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3pPr>
      <a:lvl4pPr marL="740664" algn="l" defTabSz="4937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52" algn="l" defTabSz="4937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1234440" algn="l" defTabSz="4937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1328" algn="l" defTabSz="4937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28216" algn="l" defTabSz="4937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75104" algn="l" defTabSz="493776" rtl="0" eaLnBrk="1" latinLnBrk="0" hangingPunct="1"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86" y="0"/>
            <a:ext cx="4321175" cy="43211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 rot="19971282">
            <a:off x="-25785" y="923655"/>
            <a:ext cx="4304098" cy="43827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2">
              <a:avLst>
                <a:gd name="adj1" fmla="val 20000"/>
                <a:gd name="adj2" fmla="val -1493"/>
              </a:avLst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1600" b="1" cap="none" spc="0" dirty="0" smtClean="0">
                <a:ln w="11430"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Выбирай службу по контракту в частях РВСН!</a:t>
            </a:r>
            <a:endParaRPr lang="ru-RU" sz="1600" b="1" cap="none" spc="0" dirty="0">
              <a:ln w="11430"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16431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4321175" cy="43211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2452"/>
            <a:ext cx="5112915" cy="252028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perspectiveHeroicExtremeRightFacing">
              <a:rot lat="187346" lon="19532350" rev="0"/>
            </a:camera>
            <a:lightRig rig="threePt" dir="t"/>
          </a:scene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45" r="30329" b="10589"/>
          <a:stretch/>
        </p:blipFill>
        <p:spPr>
          <a:xfrm>
            <a:off x="0" y="0"/>
            <a:ext cx="1080467" cy="1728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4483" y="0"/>
            <a:ext cx="2268723" cy="1368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78242" b="66233"/>
          <a:stretch/>
        </p:blipFill>
        <p:spPr>
          <a:xfrm>
            <a:off x="3380896" y="0"/>
            <a:ext cx="940279" cy="10311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-167091" y="3221067"/>
            <a:ext cx="5256931" cy="923330"/>
          </a:xfrm>
          <a:prstGeom prst="rect">
            <a:avLst/>
          </a:prstGeom>
          <a:noFill/>
          <a:scene3d>
            <a:camera prst="isometricOffAxis1Right"/>
            <a:lightRig rig="twoPt" dir="t">
              <a:rot lat="0" lon="0" rev="0"/>
            </a:lightRig>
          </a:scene3d>
        </p:spPr>
        <p:txBody>
          <a:bodyPr wrap="square" lIns="91440" tIns="45720" rIns="91440" bIns="45720">
            <a:spAutoFit/>
            <a:scene3d>
              <a:camera prst="isometricOffAxis1Right"/>
              <a:lightRig rig="twoPt" dir="tl">
                <a:rot lat="0" lon="0" rev="0"/>
              </a:lightRig>
            </a:scene3d>
            <a:sp3d extrusionH="107950" contourW="6350" prstMaterial="flat">
              <a:bevelT w="50800" h="88900" prst="artDeco"/>
              <a:extrusionClr>
                <a:srgbClr val="00B0F0"/>
              </a:extrusionClr>
              <a:contourClr>
                <a:srgbClr val="FFFF00"/>
              </a:contourClr>
            </a:sp3d>
          </a:bodyPr>
          <a:lstStyle/>
          <a:p>
            <a:pPr algn="ctr"/>
            <a:r>
              <a:rPr lang="ru-RU" sz="1800" b="1" spc="50" dirty="0" smtClean="0">
                <a:ln w="11430"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Хочешь стать настоящим мужчиной - </a:t>
            </a:r>
          </a:p>
          <a:p>
            <a:pPr algn="ctr"/>
            <a:r>
              <a:rPr lang="ru-RU" sz="1800" b="1" spc="50" dirty="0" smtClean="0">
                <a:ln w="11430"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выбирай военную службу по контракту </a:t>
            </a:r>
          </a:p>
          <a:p>
            <a:pPr algn="ctr"/>
            <a:r>
              <a:rPr lang="ru-RU" sz="1800" b="1" spc="50" dirty="0" smtClean="0">
                <a:ln w="11430">
                  <a:solidFill>
                    <a:srgbClr val="FFFF00"/>
                  </a:solidFill>
                </a:ln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 воздушно-десантных войсках</a:t>
            </a:r>
            <a:endParaRPr lang="ru-RU" sz="1800" b="1" spc="50" dirty="0">
              <a:ln w="11430">
                <a:solidFill>
                  <a:srgbClr val="FFFF00"/>
                </a:solidFill>
              </a:ln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7298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4321175" cy="43211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792435"/>
            <a:ext cx="4321176" cy="378755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6925392"/>
              </a:avLst>
            </a:prstTxWarp>
            <a:spAutoFit/>
          </a:bodyPr>
          <a:lstStyle/>
          <a:p>
            <a:pPr algn="ctr"/>
            <a:r>
              <a:rPr lang="ru-RU" sz="2000" b="1" spc="50" dirty="0" smtClean="0">
                <a:ln w="12700" cmpd="sng">
                  <a:solidFill>
                    <a:srgbClr val="FFFF00"/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Выбирай военную службу по контракту</a:t>
            </a:r>
            <a:endParaRPr lang="ru-RU" sz="2000" b="1" spc="50" dirty="0">
              <a:ln w="12700" cmpd="sng">
                <a:solidFill>
                  <a:srgbClr val="FFFF00"/>
                </a:solidFill>
                <a:prstDash val="solid"/>
              </a:ln>
              <a:solidFill>
                <a:schemeClr val="bg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411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" y="0"/>
            <a:ext cx="4321175" cy="432117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-431701" y="1008462"/>
            <a:ext cx="4908716" cy="830997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dirty="0" smtClean="0">
                <a:ln w="17780" cmpd="sng">
                  <a:solidFill>
                    <a:srgbClr val="FFC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Военная служба по контракту в ВМФ </a:t>
            </a:r>
          </a:p>
          <a:p>
            <a:pPr algn="ctr"/>
            <a:r>
              <a:rPr lang="ru-RU" sz="2400" b="1" dirty="0" smtClean="0">
                <a:ln w="17780" cmpd="sng">
                  <a:solidFill>
                    <a:srgbClr val="FFC000"/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– правильный жизненный выбор</a:t>
            </a:r>
            <a:endParaRPr lang="ru-RU" sz="2400" b="1" dirty="0">
              <a:ln w="17780" cmpd="sng">
                <a:solidFill>
                  <a:srgbClr val="FFC000"/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15305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оризонт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Горизон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298</TotalTime>
  <Words>36</Words>
  <Application>Microsoft Office PowerPoint</Application>
  <PresentationFormat>Произвольный</PresentationFormat>
  <Paragraphs>7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Горизонт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Kraftway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СЕЛЕЗНЕВ</dc:creator>
  <cp:lastModifiedBy>СЕЛЕЗНЕВ</cp:lastModifiedBy>
  <cp:revision>16</cp:revision>
  <cp:lastPrinted>2016-02-09T10:57:55Z</cp:lastPrinted>
  <dcterms:created xsi:type="dcterms:W3CDTF">2016-01-18T08:57:30Z</dcterms:created>
  <dcterms:modified xsi:type="dcterms:W3CDTF">2016-02-09T10:59:24Z</dcterms:modified>
</cp:coreProperties>
</file>