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68" y="-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67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710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15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91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57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50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97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62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821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48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772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744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4664" y="2360712"/>
            <a:ext cx="3096344" cy="3312368"/>
          </a:xfrm>
          <a:prstGeom prst="rect">
            <a:avLst/>
          </a:prstGeom>
          <a:solidFill>
            <a:srgbClr val="F2F2F2"/>
          </a:solidFill>
          <a:ln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Планируется внесение изменений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воинской обязанности и военной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службе»,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огласно которых категория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 получивших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среднее профессиональное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будет иметь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 заключить контракт на прохождение военной службы в Вооруженных Силах Российской Федерации сроком на два либо три года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ВЗАМЕН ПРОХОЖДЕНИЯ ВОЕННОЙ СЛУЖБЫ ПО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ПРИЗЫВУ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4685" y="7545288"/>
            <a:ext cx="6068652" cy="13009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Социальные гарантии, предусмотренные законодательством Российской Федерации для контрактников и членов их семей, а так же комплект формы одежды,  практически соответствующий номенклатуре, предусмотренной для офицерского состава и прапорщиков, со специальными знаками различия, существенно повышают их статус в войсках и значимо отличают от военнослужащих по призыву. 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5459681"/>
            <a:ext cx="3024336" cy="20856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Повседневная жизнь и служебная деятельность призывников регламентируется распорядком дня от подъема до отбоя.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Служебное время контрактников  регулируется регламентом служебного времени, обеспечивающим выполнение задач боевой подготовки, а так же текущей повседневной деятельности при 40 – часовой неделе.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872"/>
          <a:stretch/>
        </p:blipFill>
        <p:spPr>
          <a:xfrm>
            <a:off x="0" y="9001760"/>
            <a:ext cx="6858000" cy="90424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8769424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ПОСТУПЛЕНИЯ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ВОЕННУЮ СЛУЖБУ ПО КОНТРАКТУ ОБРАЩАТЬСЯ: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390046, г. Рязань, ул. Фрунзе, д. 27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(4912) 25 - 36 - 29 </a:t>
            </a:r>
            <a:r>
              <a:rPr lang="en-U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ryazan@yandex.ru 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povsk_rzn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685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ПОЛУЧИЛ СРЕДНЕЕ ПРОФЕССИОНАЛЬНОЕ ОБРАЗОВАНИЕ </a:t>
            </a:r>
          </a:p>
          <a:p>
            <a:pPr algn="ctr"/>
            <a:endPara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2601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181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СЕЛЕЗНЕВ</dc:creator>
  <cp:lastModifiedBy>СЕЛЕЗНЕВ</cp:lastModifiedBy>
  <cp:revision>8</cp:revision>
  <cp:lastPrinted>2016-05-27T05:31:23Z</cp:lastPrinted>
  <dcterms:created xsi:type="dcterms:W3CDTF">2016-05-27T04:59:08Z</dcterms:created>
  <dcterms:modified xsi:type="dcterms:W3CDTF">2017-03-14T07:16:44Z</dcterms:modified>
</cp:coreProperties>
</file>